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11/11/2019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11/11/2019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pt-BR" dirty="0" smtClean="0"/>
              <a:t>Estrelas Além do Tempo</a:t>
            </a:r>
            <a:br>
              <a:rPr lang="pt-BR" dirty="0" smtClean="0"/>
            </a:br>
            <a:r>
              <a:rPr lang="pt-BR" dirty="0" smtClean="0"/>
              <a:t>de </a:t>
            </a:r>
            <a:br>
              <a:rPr lang="pt-BR" dirty="0" smtClean="0"/>
            </a:br>
            <a:r>
              <a:rPr lang="pt-BR" dirty="0" smtClean="0"/>
              <a:t>Margot Lee </a:t>
            </a:r>
            <a:r>
              <a:rPr lang="pt-BR" dirty="0" err="1" smtClean="0"/>
              <a:t>Shetterly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6048672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600" b="1" dirty="0" smtClean="0"/>
              <a:t>Baseado </a:t>
            </a:r>
            <a:r>
              <a:rPr lang="pt-BR" sz="3600" b="1" dirty="0" smtClean="0"/>
              <a:t>em fatos reais, o </a:t>
            </a:r>
            <a:r>
              <a:rPr lang="pt-BR" sz="3600" b="1" dirty="0" smtClean="0"/>
              <a:t>livro</a:t>
            </a:r>
            <a:r>
              <a:rPr lang="pt-BR" sz="3600" b="1" dirty="0" smtClean="0"/>
              <a:t> </a:t>
            </a:r>
            <a:r>
              <a:rPr lang="pt-BR" sz="3600" b="1" dirty="0" smtClean="0"/>
              <a:t>conta </a:t>
            </a:r>
            <a:r>
              <a:rPr lang="pt-BR" sz="3600" b="1" dirty="0" smtClean="0"/>
              <a:t>a história de três cientistas negras que trabalharam na NASA durante a década de 1960 e colaboraram para a conquista </a:t>
            </a:r>
            <a:r>
              <a:rPr lang="pt-BR" sz="3600" b="1" dirty="0" smtClean="0"/>
              <a:t>espacial. São elas: Katherine </a:t>
            </a:r>
            <a:r>
              <a:rPr lang="pt-BR" sz="3600" b="1" dirty="0" smtClean="0"/>
              <a:t>Johnson, Dorothy Vaughan e Mary Jackson</a:t>
            </a:r>
            <a:r>
              <a:rPr lang="pt-BR" sz="3600" b="1" dirty="0" smtClean="0"/>
              <a:t>.</a:t>
            </a:r>
            <a:br>
              <a:rPr lang="pt-BR" sz="36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endParaRPr lang="pt-BR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93264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O </a:t>
            </a:r>
            <a:r>
              <a:rPr lang="pt-BR" sz="3200" b="1" dirty="0" smtClean="0"/>
              <a:t>contexto</a:t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- 2ª Guerra Mundial (começo dos problemas para os países aliados), nos capítulos iniciais do livro;</a:t>
            </a:r>
            <a:br>
              <a:rPr lang="pt-BR" sz="3200" b="1" dirty="0" smtClean="0"/>
            </a:br>
            <a:r>
              <a:rPr lang="pt-BR" sz="3200" b="1" dirty="0" smtClean="0"/>
              <a:t>- auge da segregação racial;</a:t>
            </a:r>
            <a:br>
              <a:rPr lang="pt-BR" sz="3200" b="1" dirty="0" smtClean="0"/>
            </a:br>
            <a:r>
              <a:rPr lang="pt-BR" sz="3200" b="1" dirty="0" smtClean="0"/>
              <a:t>- mão de obra escassa (por quê?);</a:t>
            </a:r>
            <a:br>
              <a:rPr lang="pt-BR" sz="3200" b="1" dirty="0" smtClean="0"/>
            </a:br>
            <a:r>
              <a:rPr lang="pt-BR" sz="3200" b="1" dirty="0" smtClean="0"/>
              <a:t>- necessidade de mulheres para cálculos;</a:t>
            </a:r>
            <a:br>
              <a:rPr lang="pt-BR" sz="3200" b="1" dirty="0" smtClean="0"/>
            </a:br>
            <a:r>
              <a:rPr lang="pt-BR" sz="3200" b="1" dirty="0" smtClean="0"/>
              <a:t>- corrida espacial;</a:t>
            </a:r>
            <a:br>
              <a:rPr lang="pt-BR" sz="3200" b="1" dirty="0" smtClean="0"/>
            </a:br>
            <a:r>
              <a:rPr lang="pt-BR" sz="3200" b="1" dirty="0" smtClean="0"/>
              <a:t>- Guerra Fria</a:t>
            </a:r>
            <a:r>
              <a:rPr lang="pt-BR" sz="3200" b="1" dirty="0" smtClean="0"/>
              <a:t>.</a:t>
            </a:r>
            <a:br>
              <a:rPr lang="pt-BR" sz="3200" b="1" dirty="0" smtClean="0"/>
            </a:br>
            <a:endParaRPr lang="pt-B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93264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* </a:t>
            </a:r>
            <a:r>
              <a:rPr lang="pt-BR" sz="2800" u="sng" dirty="0" smtClean="0"/>
              <a:t>Dorothy Vaughan</a:t>
            </a:r>
            <a:r>
              <a:rPr lang="pt-BR" sz="2800" dirty="0" smtClean="0"/>
              <a:t>:</a:t>
            </a:r>
            <a:br>
              <a:rPr lang="pt-BR" sz="2800" dirty="0" smtClean="0"/>
            </a:br>
            <a:r>
              <a:rPr lang="pt-BR" sz="2800" dirty="0" smtClean="0"/>
              <a:t>- Chefe dos computadores humanos da área leste da NASA. Tornou-se programadora.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* </a:t>
            </a:r>
            <a:r>
              <a:rPr lang="pt-BR" sz="2800" u="sng" dirty="0" smtClean="0"/>
              <a:t>Mary Jackson</a:t>
            </a:r>
            <a:r>
              <a:rPr lang="pt-BR" sz="2800" dirty="0" smtClean="0"/>
              <a:t>:</a:t>
            </a:r>
            <a:br>
              <a:rPr lang="pt-BR" sz="2800" dirty="0" smtClean="0"/>
            </a:br>
            <a:r>
              <a:rPr lang="pt-BR" sz="2800" dirty="0" smtClean="0"/>
              <a:t>- trabalhava nos túneis de vento;</a:t>
            </a:r>
            <a:br>
              <a:rPr lang="pt-BR" sz="2800" dirty="0" smtClean="0"/>
            </a:br>
            <a:r>
              <a:rPr lang="pt-BR" sz="2800" dirty="0" smtClean="0"/>
              <a:t>- primeira engenharia da NASA;</a:t>
            </a:r>
            <a:br>
              <a:rPr lang="pt-BR" sz="2800" dirty="0" smtClean="0"/>
            </a:br>
            <a:r>
              <a:rPr lang="pt-BR" sz="2800" dirty="0" smtClean="0"/>
              <a:t>- especialista em análise </a:t>
            </a:r>
            <a:r>
              <a:rPr lang="pt-BR" sz="2800" dirty="0" smtClean="0"/>
              <a:t>de dados de aeronaves experimentais. 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* </a:t>
            </a:r>
            <a:r>
              <a:rPr lang="pt-BR" sz="2800" u="sng" dirty="0" smtClean="0"/>
              <a:t>Katherine Johnson: </a:t>
            </a:r>
            <a:br>
              <a:rPr lang="pt-BR" sz="2800" u="sng" dirty="0" smtClean="0"/>
            </a:br>
            <a:r>
              <a:rPr lang="pt-BR" sz="2800" dirty="0" smtClean="0"/>
              <a:t>- matemática </a:t>
            </a:r>
            <a:r>
              <a:rPr lang="pt-BR" sz="2800" dirty="0" smtClean="0"/>
              <a:t>negra brilhante, é escolhida para trabalhar no Grupo de Missão </a:t>
            </a:r>
            <a:r>
              <a:rPr lang="pt-BR" sz="2800" dirty="0" smtClean="0"/>
              <a:t>Espacial;</a:t>
            </a:r>
            <a:br>
              <a:rPr lang="pt-BR" sz="2800" dirty="0" smtClean="0"/>
            </a:br>
            <a:r>
              <a:rPr lang="pt-BR" sz="3100" dirty="0" smtClean="0"/>
              <a:t>- </a:t>
            </a:r>
            <a:r>
              <a:rPr lang="pt-BR" sz="3100" dirty="0" smtClean="0"/>
              <a:t>realizar e conferir as contas que vão garantir que os astronautas consigam ir e voltar do espaço em </a:t>
            </a:r>
            <a:r>
              <a:rPr lang="pt-BR" sz="3100" dirty="0" smtClean="0"/>
              <a:t>segurança.</a:t>
            </a:r>
            <a:endParaRPr lang="pt-BR" sz="3100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9326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As três tiveram importantes </a:t>
            </a:r>
            <a:r>
              <a:rPr lang="pt-BR" sz="3200" dirty="0" smtClean="0"/>
              <a:t>papéis </a:t>
            </a:r>
            <a:r>
              <a:rPr lang="pt-BR" sz="3200" dirty="0" smtClean="0"/>
              <a:t>dentro da corrida espacial nos EUA, mas </a:t>
            </a:r>
            <a:r>
              <a:rPr lang="pt-BR" sz="3200" dirty="0" smtClean="0"/>
              <a:t>foi Katherine que </a:t>
            </a:r>
            <a:r>
              <a:rPr lang="pt-BR" sz="3200" dirty="0" smtClean="0"/>
              <a:t>ajudou a calcular com precisão os pontos de reentrada do astronauta John Glenn em 1962. Esse evento é o ponta pé inicial que leva os EUA à Lua em 1969</a:t>
            </a:r>
            <a:r>
              <a:rPr lang="pt-BR" sz="3200" dirty="0" smtClean="0"/>
              <a:t>.</a:t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2125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Título original</a:t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b="1" i="1" dirty="0" err="1" smtClean="0"/>
              <a:t>Hidden</a:t>
            </a:r>
            <a:r>
              <a:rPr lang="pt-BR" b="1" i="1" dirty="0" smtClean="0"/>
              <a:t> </a:t>
            </a:r>
            <a:r>
              <a:rPr lang="pt-BR" b="1" i="1" dirty="0" smtClean="0"/>
              <a:t>Figures </a:t>
            </a:r>
            <a:r>
              <a:rPr lang="pt-BR" dirty="0" smtClean="0"/>
              <a:t>(Figuras Ocultas): </a:t>
            </a:r>
            <a:br>
              <a:rPr lang="pt-BR" dirty="0" smtClean="0"/>
            </a:br>
            <a:r>
              <a:rPr lang="pt-BR" dirty="0" smtClean="0"/>
              <a:t>- Por que esse título?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Na tradução brasileira</a:t>
            </a:r>
            <a:br>
              <a:rPr lang="pt-BR" dirty="0" smtClean="0"/>
            </a:br>
            <a:r>
              <a:rPr lang="pt-BR" b="1" i="1" dirty="0" smtClean="0"/>
              <a:t>Estrelas além do tempo</a:t>
            </a:r>
            <a:r>
              <a:rPr lang="pt-BR" dirty="0" smtClean="0"/>
              <a:t>. O que está associado a ele?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93264"/>
          </a:xfrm>
        </p:spPr>
        <p:txBody>
          <a:bodyPr>
            <a:normAutofit/>
          </a:bodyPr>
          <a:lstStyle/>
          <a:p>
            <a:r>
              <a:rPr lang="pt-BR" sz="3600" dirty="0" smtClean="0"/>
              <a:t>*O que as fez superar a segregação?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* As três mulheres tinham uma vida como a de todas as outras mulheres? 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* Como as outras mulheres entendiam a escolha feita pelas três?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93832" cy="5749248"/>
          </a:xfrm>
        </p:spPr>
        <p:txBody>
          <a:bodyPr/>
          <a:lstStyle/>
          <a:p>
            <a:pPr algn="ctr"/>
            <a:r>
              <a:rPr lang="pt-BR" sz="4000" dirty="0" smtClean="0"/>
              <a:t>Há um paradoxo mencionado no livro. </a:t>
            </a:r>
            <a:br>
              <a:rPr lang="pt-BR" sz="40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Qual é esse paradoxo?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76</Words>
  <Application>Microsoft Office PowerPoint</Application>
  <PresentationFormat>Apresentação na tela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Fluxo</vt:lpstr>
      <vt:lpstr>Estrelas Além do Tempo de  Margot Lee Shetterly </vt:lpstr>
      <vt:lpstr>                                          Baseado em fatos reais, o livro conta a história de três cientistas negras que trabalharam na NASA durante a década de 1960 e colaboraram para a conquista espacial. São elas: Katherine Johnson, Dorothy Vaughan e Mary Jackson.    </vt:lpstr>
      <vt:lpstr>O contexto   - 2ª Guerra Mundial (começo dos problemas para os países aliados), nos capítulos iniciais do livro; - auge da segregação racial; - mão de obra escassa (por quê?); - necessidade de mulheres para cálculos; - corrida espacial; - Guerra Fria. </vt:lpstr>
      <vt:lpstr>* Dorothy Vaughan: - Chefe dos computadores humanos da área leste da NASA. Tornou-se programadora.  * Mary Jackson: - trabalhava nos túneis de vento; - primeira engenharia da NASA; - especialista em análise de dados de aeronaves experimentais.   * Katherine Johnson:  - matemática negra brilhante, é escolhida para trabalhar no Grupo de Missão Espacial; - realizar e conferir as contas que vão garantir que os astronautas consigam ir e voltar do espaço em segurança.</vt:lpstr>
      <vt:lpstr>As três tiveram importantes papéis dentro da corrida espacial nos EUA, mas foi Katherine que ajudou a calcular com precisão os pontos de reentrada do astronauta John Glenn em 1962. Esse evento é o ponta pé inicial que leva os EUA à Lua em 1969.   </vt:lpstr>
      <vt:lpstr>Título original  Hidden Figures (Figuras Ocultas):  - Por que esse título?  Na tradução brasileira Estrelas além do tempo. O que está associado a ele? </vt:lpstr>
      <vt:lpstr>*O que as fez superar a segregação?  * As três mulheres tinham uma vida como a de todas as outras mulheres?   * Como as outras mulheres entendiam a escolha feita pelas três? </vt:lpstr>
      <vt:lpstr>Há um paradoxo mencionado no livro.   Qual é esse paradoxo?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Estrelas Além do Tempo de  </dc:title>
  <dc:creator>Deise</dc:creator>
  <cp:lastModifiedBy>asus</cp:lastModifiedBy>
  <cp:revision>36</cp:revision>
  <dcterms:created xsi:type="dcterms:W3CDTF">2019-11-11T23:31:52Z</dcterms:created>
  <dcterms:modified xsi:type="dcterms:W3CDTF">2019-11-12T00:33:02Z</dcterms:modified>
</cp:coreProperties>
</file>